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04" r:id="rId3"/>
    <p:sldMasterId id="2147483816" r:id="rId4"/>
    <p:sldMasterId id="2147483829" r:id="rId5"/>
    <p:sldMasterId id="2147483841" r:id="rId6"/>
    <p:sldMasterId id="2147483853" r:id="rId7"/>
    <p:sldMasterId id="2147483865" r:id="rId8"/>
  </p:sldMasterIdLst>
  <p:notesMasterIdLst>
    <p:notesMasterId r:id="rId65"/>
  </p:notesMasterIdLst>
  <p:sldIdLst>
    <p:sldId id="292" r:id="rId9"/>
    <p:sldId id="297" r:id="rId10"/>
    <p:sldId id="298" r:id="rId11"/>
    <p:sldId id="307" r:id="rId12"/>
    <p:sldId id="301" r:id="rId13"/>
    <p:sldId id="299" r:id="rId14"/>
    <p:sldId id="300" r:id="rId15"/>
    <p:sldId id="318" r:id="rId16"/>
    <p:sldId id="314" r:id="rId17"/>
    <p:sldId id="310" r:id="rId18"/>
    <p:sldId id="315" r:id="rId19"/>
    <p:sldId id="316" r:id="rId20"/>
    <p:sldId id="317" r:id="rId21"/>
    <p:sldId id="319" r:id="rId22"/>
    <p:sldId id="321" r:id="rId23"/>
    <p:sldId id="322" r:id="rId24"/>
    <p:sldId id="320" r:id="rId25"/>
    <p:sldId id="323" r:id="rId26"/>
    <p:sldId id="324" r:id="rId27"/>
    <p:sldId id="313" r:id="rId28"/>
    <p:sldId id="312" r:id="rId29"/>
    <p:sldId id="311" r:id="rId30"/>
    <p:sldId id="283" r:id="rId31"/>
    <p:sldId id="296" r:id="rId32"/>
    <p:sldId id="306" r:id="rId33"/>
    <p:sldId id="309" r:id="rId34"/>
    <p:sldId id="305" r:id="rId35"/>
    <p:sldId id="304" r:id="rId36"/>
    <p:sldId id="303" r:id="rId37"/>
    <p:sldId id="302" r:id="rId38"/>
    <p:sldId id="294" r:id="rId39"/>
    <p:sldId id="291" r:id="rId40"/>
    <p:sldId id="286" r:id="rId41"/>
    <p:sldId id="290" r:id="rId42"/>
    <p:sldId id="289" r:id="rId43"/>
    <p:sldId id="287" r:id="rId44"/>
    <p:sldId id="288" r:id="rId45"/>
    <p:sldId id="284" r:id="rId46"/>
    <p:sldId id="285" r:id="rId47"/>
    <p:sldId id="281" r:id="rId48"/>
    <p:sldId id="258" r:id="rId49"/>
    <p:sldId id="279" r:id="rId50"/>
    <p:sldId id="261" r:id="rId51"/>
    <p:sldId id="259" r:id="rId52"/>
    <p:sldId id="260" r:id="rId53"/>
    <p:sldId id="265" r:id="rId54"/>
    <p:sldId id="263" r:id="rId55"/>
    <p:sldId id="264" r:id="rId56"/>
    <p:sldId id="268" r:id="rId57"/>
    <p:sldId id="267" r:id="rId58"/>
    <p:sldId id="269" r:id="rId59"/>
    <p:sldId id="271" r:id="rId60"/>
    <p:sldId id="274" r:id="rId61"/>
    <p:sldId id="278" r:id="rId62"/>
    <p:sldId id="273" r:id="rId63"/>
    <p:sldId id="275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8062D2-DBC9-4A42-9AD2-097015777F8C}">
          <p14:sldIdLst>
            <p14:sldId id="292"/>
            <p14:sldId id="297"/>
            <p14:sldId id="298"/>
            <p14:sldId id="307"/>
            <p14:sldId id="301"/>
            <p14:sldId id="299"/>
            <p14:sldId id="300"/>
            <p14:sldId id="318"/>
            <p14:sldId id="314"/>
            <p14:sldId id="310"/>
            <p14:sldId id="315"/>
            <p14:sldId id="316"/>
            <p14:sldId id="317"/>
            <p14:sldId id="319"/>
            <p14:sldId id="321"/>
            <p14:sldId id="322"/>
            <p14:sldId id="320"/>
            <p14:sldId id="323"/>
            <p14:sldId id="324"/>
            <p14:sldId id="313"/>
            <p14:sldId id="312"/>
            <p14:sldId id="311"/>
            <p14:sldId id="283"/>
            <p14:sldId id="296"/>
            <p14:sldId id="306"/>
            <p14:sldId id="309"/>
            <p14:sldId id="305"/>
            <p14:sldId id="304"/>
            <p14:sldId id="303"/>
            <p14:sldId id="302"/>
            <p14:sldId id="294"/>
            <p14:sldId id="291"/>
            <p14:sldId id="286"/>
            <p14:sldId id="290"/>
            <p14:sldId id="289"/>
            <p14:sldId id="287"/>
            <p14:sldId id="288"/>
            <p14:sldId id="284"/>
            <p14:sldId id="285"/>
            <p14:sldId id="281"/>
            <p14:sldId id="258"/>
            <p14:sldId id="279"/>
            <p14:sldId id="261"/>
            <p14:sldId id="259"/>
            <p14:sldId id="260"/>
            <p14:sldId id="265"/>
            <p14:sldId id="263"/>
            <p14:sldId id="264"/>
            <p14:sldId id="268"/>
            <p14:sldId id="267"/>
            <p14:sldId id="269"/>
            <p14:sldId id="271"/>
            <p14:sldId id="274"/>
            <p14:sldId id="278"/>
            <p14:sldId id="273"/>
            <p14:sldId id="27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алина" initials="Г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88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DC619-9032-4C81-A587-450C2C0F53A3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7E038-7A20-4CA2-8A44-098153577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6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7E038-7A20-4CA2-8A44-098153577E1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9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F88BD8EC-89E0-41D8-8A12-A37D46F98C48}" type="slidenum">
              <a:rPr lang="en-US" sz="1200" spc="-1">
                <a:solidFill>
                  <a:srgbClr val="000000"/>
                </a:solidFill>
              </a:rPr>
              <a:pPr algn="r"/>
              <a:t>39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F88BD8EC-89E0-41D8-8A12-A37D46F98C48}" type="slidenum">
              <a:rPr lang="en-US" sz="1200" spc="-1">
                <a:solidFill>
                  <a:srgbClr val="000000"/>
                </a:solidFill>
              </a:rPr>
              <a:pPr algn="r"/>
              <a:t>40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7E038-7A20-4CA2-8A44-098153577E14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7E038-7A20-4CA2-8A44-098153577E14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777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086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874692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293481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528136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subTitle"/>
          </p:nvPr>
        </p:nvSpPr>
        <p:spPr>
          <a:xfrm>
            <a:off x="685800" y="1600200"/>
            <a:ext cx="7772040" cy="8251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99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7223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124523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81584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95804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40173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be-BY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be-BY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972411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7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2620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8265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23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220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857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61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1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32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27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40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7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2620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82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2379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220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857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61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13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32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27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40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7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262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826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237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220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857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61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13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323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27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4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26202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8265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2379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2204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8577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61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13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323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278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6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EEF2F23-2711-4D57-8D56-696683A7D16E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2B8AF7A-49A1-4AFC-8121-AC9B7101F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1" hidden="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0">
                <a:srgbClr val="83D3FE"/>
              </a:gs>
              <a:gs pos="100000">
                <a:srgbClr val="0293E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0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2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" name="CustomShape 8"/>
          <p:cNvSpPr/>
          <p:nvPr/>
        </p:nvSpPr>
        <p:spPr>
          <a:xfrm>
            <a:off x="228600" y="228600"/>
            <a:ext cx="8695440" cy="6034680"/>
          </a:xfrm>
          <a:prstGeom prst="roundRect">
            <a:avLst>
              <a:gd name="adj" fmla="val 1272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" name="Group 9"/>
          <p:cNvGrpSpPr/>
          <p:nvPr/>
        </p:nvGrpSpPr>
        <p:grpSpPr>
          <a:xfrm>
            <a:off x="211680" y="5353920"/>
            <a:ext cx="8723160" cy="1331280"/>
            <a:chOff x="211680" y="5353920"/>
            <a:chExt cx="8723160" cy="1331280"/>
          </a:xfrm>
        </p:grpSpPr>
        <p:sp>
          <p:nvSpPr>
            <p:cNvPr id="9" name="CustomShape 10"/>
            <p:cNvSpPr/>
            <p:nvPr/>
          </p:nvSpPr>
          <p:spPr>
            <a:xfrm>
              <a:off x="6054840" y="5499360"/>
              <a:ext cx="2879640" cy="71460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2622240" y="5370840"/>
              <a:ext cx="5551200" cy="85104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2832120" y="5383080"/>
              <a:ext cx="5474520" cy="77508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5616360" y="5369760"/>
              <a:ext cx="3312000" cy="65196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211680" y="5353920"/>
              <a:ext cx="8723160" cy="13312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" name="PlaceHolder 15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be-BY" sz="4400" b="0" strike="noStrike" spc="-1">
                <a:solidFill>
                  <a:srgbClr val="FFFFFF"/>
                </a:solidFill>
                <a:latin typeface="Candara"/>
              </a:rPr>
              <a:t>Образец заголовка</a:t>
            </a:r>
            <a:endParaRPr lang="be-BY" sz="44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5" name="PlaceHolder 16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/>
            <a:fld id="{6A480002-B89D-4728-AF43-A0C42B6F3614}" type="datetime">
              <a:rPr lang="en-US" sz="1000" spc="-1">
                <a:solidFill>
                  <a:srgbClr val="073E87"/>
                </a:solidFill>
                <a:latin typeface="Candara"/>
              </a:rPr>
              <a:pPr algn="r"/>
              <a:t>3/22/2021</a:t>
            </a:fld>
            <a:endParaRPr lang="en-US" sz="10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6" name="PlaceHolder 17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7" name="PlaceHolder 18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fld id="{C311BF4D-E9C0-45FD-BE11-61C2A244EF33}" type="slidenum">
              <a:rPr lang="en-US" sz="1000" spc="-1">
                <a:solidFill>
                  <a:srgbClr val="073E87"/>
                </a:solidFill>
                <a:latin typeface="Candara"/>
              </a:rPr>
              <a:pPr algn="ctr"/>
              <a:t>‹#›</a:t>
            </a:fld>
            <a:endParaRPr lang="en-US" sz="10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8" name="PlaceHolder 1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e-BY" sz="2400" b="0" strike="noStrike" spc="-1">
                <a:solidFill>
                  <a:srgbClr val="073E87"/>
                </a:solidFill>
                <a:latin typeface="Candar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e-BY" sz="2000" b="0" strike="noStrike" spc="-1">
                <a:solidFill>
                  <a:srgbClr val="073E87"/>
                </a:solidFill>
                <a:latin typeface="Candar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e-BY" sz="1800" b="0" strike="noStrike" spc="-1">
                <a:solidFill>
                  <a:srgbClr val="073E87"/>
                </a:solidFill>
                <a:latin typeface="Candar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be-BY" sz="1600" b="0" strike="noStrike" spc="-1">
                <a:solidFill>
                  <a:srgbClr val="073E87"/>
                </a:solidFill>
                <a:latin typeface="Candar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e-BY" sz="2000" b="0" strike="noStrike" spc="-1">
                <a:solidFill>
                  <a:srgbClr val="073E87"/>
                </a:solidFill>
                <a:latin typeface="Candar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e-BY" sz="2000" b="0" strike="noStrike" spc="-1">
                <a:solidFill>
                  <a:srgbClr val="073E87"/>
                </a:solidFill>
                <a:latin typeface="Candar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be-BY" sz="2000" b="0" strike="noStrike" spc="-1">
                <a:solidFill>
                  <a:srgbClr val="073E87"/>
                </a:solidFill>
                <a:latin typeface="Candara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48503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7272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7272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7272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EF2F23-2711-4D57-8D56-696683A7D16E}" type="datetimeFigureOut">
              <a:rPr lang="ru-RU" smtClean="0">
                <a:solidFill>
                  <a:srgbClr val="DEF5FA"/>
                </a:solidFill>
              </a:rPr>
              <a:pPr/>
              <a:t>22.03.2021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EF5FA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2B8AF7A-49A1-4AFC-8121-AC9B7101FA5C}" type="slidenum">
              <a:rPr lang="ru-RU" smtClean="0">
                <a:solidFill>
                  <a:srgbClr val="DEF5FA"/>
                </a:solidFill>
              </a:rPr>
              <a:pPr/>
              <a:t>‹#›</a:t>
            </a:fld>
            <a:endParaRPr lang="ru-RU">
              <a:solidFill>
                <a:srgbClr val="DEF5FA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7272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" y="27504"/>
            <a:ext cx="9131598" cy="640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1409" y="52269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b="1" dirty="0" smtClean="0">
                <a:solidFill>
                  <a:schemeClr val="bg1"/>
                </a:solidFill>
                <a:latin typeface="+mj-lt"/>
              </a:rPr>
              <a:t>ДУА «Пухавіцкая сярэдняя школа»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340768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200" b="1" dirty="0" smtClean="0">
                <a:solidFill>
                  <a:schemeClr val="bg1"/>
                </a:solidFill>
              </a:rPr>
              <a:t>Вучэбны занятак  </a:t>
            </a:r>
          </a:p>
          <a:p>
            <a:pPr algn="ctr"/>
            <a:r>
              <a:rPr lang="be-BY" sz="3200" b="1" dirty="0" smtClean="0">
                <a:solidFill>
                  <a:schemeClr val="bg1"/>
                </a:solidFill>
              </a:rPr>
              <a:t>па прадмеце «Чалавек і свет»</a:t>
            </a:r>
          </a:p>
          <a:p>
            <a:pPr algn="ctr"/>
            <a:r>
              <a:rPr lang="be-BY" sz="3200" b="1" dirty="0">
                <a:solidFill>
                  <a:schemeClr val="bg1"/>
                </a:solidFill>
              </a:rPr>
              <a:t>у</a:t>
            </a:r>
            <a:r>
              <a:rPr lang="be-BY" sz="3200" b="1" dirty="0" smtClean="0">
                <a:solidFill>
                  <a:schemeClr val="bg1"/>
                </a:solidFill>
              </a:rPr>
              <a:t> 4 «А »класе</a:t>
            </a:r>
          </a:p>
          <a:p>
            <a:pPr algn="ctr"/>
            <a:endParaRPr lang="be-BY" sz="3200" dirty="0" smtClean="0">
              <a:solidFill>
                <a:schemeClr val="bg1"/>
              </a:solidFill>
            </a:endParaRPr>
          </a:p>
          <a:p>
            <a:pPr algn="ctr"/>
            <a:r>
              <a:rPr lang="be-BY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Тэма: Беларусь у  гады Вялікай Айчыннай вайны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9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8"/>
          <a:stretch/>
        </p:blipFill>
        <p:spPr bwMode="auto">
          <a:xfrm>
            <a:off x="1412458" y="1052736"/>
            <a:ext cx="8009786" cy="55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404664"/>
            <a:ext cx="39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 smtClean="0"/>
              <a:t>33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00716" y="-245220"/>
            <a:ext cx="8009786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e-BY" dirty="0" smtClean="0">
                <a:latin typeface="Arial Black" pitchFamily="34" charset="0"/>
              </a:rPr>
              <a:t>3 ліпеня 1944 года савецкія войскі вызвалілі  г. Мінск.</a:t>
            </a:r>
          </a:p>
          <a:p>
            <a:endParaRPr lang="be-BY" dirty="0">
              <a:latin typeface="Arial Black" pitchFamily="34" charset="0"/>
            </a:endParaRPr>
          </a:p>
          <a:p>
            <a:r>
              <a:rPr lang="be-BY" dirty="0" smtClean="0">
                <a:latin typeface="Arial Black" pitchFamily="34" charset="0"/>
              </a:rPr>
              <a:t>3 ліпеня- Дзень Незалежнасці Рэспублікі Беларусь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7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28" y="1053197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0428" y="0"/>
            <a:ext cx="7402052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4000" dirty="0" smtClean="0">
                <a:solidFill>
                  <a:srgbClr val="FF0000"/>
                </a:solidFill>
                <a:latin typeface="Arial Black" pitchFamily="34" charset="0"/>
              </a:rPr>
              <a:t>9 Мая  Дзень Перамогі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4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35496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-1035496"/>
            <a:ext cx="8317747" cy="64987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07415" algn="ctr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 </a:t>
            </a:r>
            <a:endParaRPr lang="be-BY" b="1" dirty="0" smtClean="0">
              <a:latin typeface="Arial Black"/>
              <a:ea typeface="Times New Roman"/>
              <a:cs typeface="Times New Roman"/>
            </a:endParaRPr>
          </a:p>
          <a:p>
            <a:pPr marL="907415" algn="ctr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sz="2400" b="1" i="1" dirty="0" smtClean="0">
                <a:solidFill>
                  <a:srgbClr val="FF0000"/>
                </a:solidFill>
                <a:latin typeface="Arial Black"/>
                <a:ea typeface="Times New Roman"/>
                <a:cs typeface="Times New Roman"/>
              </a:rPr>
              <a:t>Экспрэс </a:t>
            </a:r>
            <a:r>
              <a:rPr lang="be-BY" sz="2400" b="1" i="1" dirty="0">
                <a:solidFill>
                  <a:srgbClr val="FF0000"/>
                </a:solidFill>
                <a:latin typeface="Arial Black"/>
                <a:ea typeface="Times New Roman"/>
                <a:cs typeface="Times New Roman"/>
              </a:rPr>
              <a:t>– апытанне </a:t>
            </a:r>
            <a:r>
              <a:rPr lang="be-BY" sz="2400" b="1" i="1" dirty="0" smtClean="0">
                <a:solidFill>
                  <a:srgbClr val="FF0000"/>
                </a:solidFill>
                <a:latin typeface="Arial Black"/>
                <a:ea typeface="Times New Roman"/>
                <a:cs typeface="Times New Roman"/>
              </a:rPr>
              <a:t>(+,-)</a:t>
            </a:r>
          </a:p>
          <a:p>
            <a:pPr marL="907415"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endParaRPr lang="be-BY" sz="1600" b="1" dirty="0">
              <a:latin typeface="Arial Black"/>
              <a:ea typeface="Calibri"/>
              <a:cs typeface="Times New Roman"/>
            </a:endParaRPr>
          </a:p>
          <a:p>
            <a:pPr marL="907415"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1. Вялікая Айчынная Вайна пачалася 22 чэрвеня 1941 г.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2. Першымі ворага сустрэлі абаронцы Брэсцкай крэпасці.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3. Абаронцы крэпасці трымаліся амаль месяц.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4. Рэактыўныя мінамёты “Танюша” былі ўпершыню прыменены пад </a:t>
            </a:r>
            <a:r>
              <a:rPr lang="be-BY" b="1" dirty="0" smtClean="0">
                <a:latin typeface="Arial Black"/>
                <a:ea typeface="Times New Roman"/>
                <a:cs typeface="Times New Roman"/>
              </a:rPr>
              <a:t>Оршай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 smtClean="0">
                <a:latin typeface="Arial Black"/>
                <a:ea typeface="Times New Roman"/>
                <a:cs typeface="Times New Roman"/>
              </a:rPr>
              <a:t>5</a:t>
            </a:r>
            <a:r>
              <a:rPr lang="be-BY" b="1" dirty="0">
                <a:latin typeface="Arial Black"/>
                <a:ea typeface="Times New Roman"/>
                <a:cs typeface="Times New Roman"/>
              </a:rPr>
              <a:t>. Лётчык Аляксандр Гаравец у адным з баёў збіў 10 варожых самалётаў.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6. На тэрыторыі Беларусі разгарнулася сапраўдная народная вайна.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7. Юнаму партызану Марату Казею было ўсяго 15 год.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8. Адным з удзельнікаў арганізацыі “Юныя мсціўцы” была Зіна Партнова.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9. Вёска Хатынь была знішчана ў сакавіку 1943 г.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10. За гады вайны было разбурана больш за 200 беларускіх гарадоў і спалена больш за 9 тысяч вёсак.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08940" algn="l"/>
              </a:tabLst>
            </a:pPr>
            <a:r>
              <a:rPr lang="be-BY" b="1" dirty="0">
                <a:latin typeface="Arial Black"/>
                <a:ea typeface="Times New Roman"/>
                <a:cs typeface="Times New Roman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63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9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t="12740" r="873" b="17515"/>
          <a:stretch/>
        </p:blipFill>
        <p:spPr bwMode="auto">
          <a:xfrm>
            <a:off x="1662604" y="445548"/>
            <a:ext cx="7504811" cy="34154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7473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812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75" y="-92808"/>
            <a:ext cx="571433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35037"/>
            <a:ext cx="43924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be-BY" sz="4000" dirty="0" smtClean="0">
                <a:solidFill>
                  <a:srgbClr val="FF0000"/>
                </a:solidFill>
                <a:latin typeface="Arial Black" pitchFamily="34" charset="0"/>
              </a:rPr>
              <a:t>СІНКВЕЙН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989489"/>
            <a:ext cx="237626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be-BY" sz="2800" b="1" i="1" dirty="0" smtClean="0">
                <a:solidFill>
                  <a:schemeClr val="bg1"/>
                </a:solidFill>
                <a:latin typeface="Arial Black" pitchFamily="34" charset="0"/>
              </a:rPr>
              <a:t>ВАЙНА</a:t>
            </a:r>
            <a:endParaRPr lang="ru-RU" sz="28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861048"/>
            <a:ext cx="273630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</a:rPr>
              <a:t>-</a:t>
            </a:r>
            <a:r>
              <a:rPr lang="be-BY" sz="3200" dirty="0" smtClean="0">
                <a:solidFill>
                  <a:schemeClr val="bg1"/>
                </a:solidFill>
                <a:latin typeface="Arial Black" pitchFamily="34" charset="0"/>
              </a:rPr>
              <a:t>Якая</a:t>
            </a:r>
            <a:r>
              <a:rPr lang="be-BY" sz="3200" dirty="0" smtClean="0">
                <a:solidFill>
                  <a:schemeClr val="bg1"/>
                </a:solidFill>
              </a:rPr>
              <a:t> </a:t>
            </a:r>
            <a:r>
              <a:rPr lang="be-BY" sz="3200" dirty="0" smtClean="0">
                <a:solidFill>
                  <a:schemeClr val="bg1"/>
                </a:solidFill>
                <a:latin typeface="Arial Black" pitchFamily="34" charset="0"/>
              </a:rPr>
              <a:t>яна ?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7068" y="4650649"/>
            <a:ext cx="5283204" cy="5847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  <a:latin typeface="Arial Black" pitchFamily="34" charset="0"/>
              </a:rPr>
              <a:t>-Што робяць людзі ?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5445224"/>
            <a:ext cx="592822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be-BY" sz="3200" dirty="0" smtClean="0">
                <a:solidFill>
                  <a:schemeClr val="bg1"/>
                </a:solidFill>
                <a:latin typeface="Arial Black" pitchFamily="34" charset="0"/>
              </a:rPr>
              <a:t>-Як мы да яе адносімся </a:t>
            </a:r>
            <a:r>
              <a:rPr lang="be-BY" dirty="0" smtClean="0">
                <a:solidFill>
                  <a:schemeClr val="bg1"/>
                </a:solidFill>
                <a:latin typeface="Arial Black" pitchFamily="34" charset="0"/>
              </a:rPr>
              <a:t>?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8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5" y="1340768"/>
            <a:ext cx="7776865" cy="36625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e-BY" sz="3200" b="1" dirty="0" smtClean="0">
                <a:solidFill>
                  <a:schemeClr val="bg1"/>
                </a:solidFill>
              </a:rPr>
              <a:t>Дамашняе заданне:</a:t>
            </a:r>
          </a:p>
          <a:p>
            <a:pPr algn="ctr"/>
            <a:endParaRPr lang="be-BY" sz="3200" b="1" dirty="0" smtClean="0">
              <a:solidFill>
                <a:schemeClr val="bg1"/>
              </a:solidFill>
            </a:endParaRPr>
          </a:p>
          <a:p>
            <a:r>
              <a:rPr lang="be-BY" sz="2800" b="1" dirty="0" smtClean="0">
                <a:solidFill>
                  <a:schemeClr val="bg1"/>
                </a:solidFill>
              </a:rPr>
              <a:t>-Прачытайце тэкст падручніка, стар. 110-113</a:t>
            </a:r>
          </a:p>
          <a:p>
            <a:endParaRPr lang="be-BY" sz="2800" b="1" dirty="0" smtClean="0">
              <a:solidFill>
                <a:schemeClr val="bg1"/>
              </a:solidFill>
            </a:endParaRPr>
          </a:p>
          <a:p>
            <a:r>
              <a:rPr lang="be-BY" sz="2800" b="1" dirty="0">
                <a:solidFill>
                  <a:schemeClr val="bg1"/>
                </a:solidFill>
              </a:rPr>
              <a:t>-</a:t>
            </a:r>
            <a:r>
              <a:rPr lang="be-BY" sz="2800" b="1" dirty="0" smtClean="0">
                <a:solidFill>
                  <a:schemeClr val="bg1"/>
                </a:solidFill>
              </a:rPr>
              <a:t>Даследуйце, якія помнікі ў нашай мясцовасці сведчаць аб гераічнай барацьбе людзей ў гады Вялікай Айчыннай вайны ?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28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016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387424"/>
            <a:ext cx="8295649" cy="62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188640"/>
            <a:ext cx="72007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be-BY" sz="4000" dirty="0" smtClean="0">
                <a:solidFill>
                  <a:srgbClr val="FF0000"/>
                </a:solidFill>
                <a:latin typeface="Arial Black" pitchFamily="34" charset="0"/>
              </a:rPr>
              <a:t>  ХВІЛІНА    МАЎЧАННЯ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95719"/>
            <a:ext cx="2016223" cy="115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07" y="4695720"/>
            <a:ext cx="2680593" cy="118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27" y="3235507"/>
            <a:ext cx="2376264" cy="164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12861" r="14718" b="11871"/>
          <a:stretch/>
        </p:blipFill>
        <p:spPr bwMode="auto">
          <a:xfrm>
            <a:off x="1416191" y="1052736"/>
            <a:ext cx="2232000" cy="141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837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59979"/>
            <a:ext cx="7452320" cy="55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983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" y="-675456"/>
            <a:ext cx="9540552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02" y="-27599"/>
            <a:ext cx="7380000" cy="417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105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26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3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62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content.schools.by/cache/0b/4d/0b4dd4d01ca53e4e642388a3cad8fd8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b="28803"/>
          <a:stretch/>
        </p:blipFill>
        <p:spPr bwMode="auto">
          <a:xfrm>
            <a:off x="251520" y="404664"/>
            <a:ext cx="8892480" cy="6951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720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" y="0"/>
            <a:ext cx="9044247" cy="3645025"/>
          </a:xfrm>
        </p:spPr>
        <p:txBody>
          <a:bodyPr>
            <a:normAutofit fontScale="90000"/>
          </a:bodyPr>
          <a:lstStyle/>
          <a:p>
            <a:pPr algn="ctr"/>
            <a: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be-BY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be-BY" dirty="0" smtClean="0">
                <a:solidFill>
                  <a:srgbClr val="FFFF00"/>
                </a:solidFill>
                <a:latin typeface="Arial Black" pitchFamily="34" charset="0"/>
              </a:rPr>
              <a:t>Беларусь у гады Вялікай Айчыннай вайны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4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4868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91801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t="-1" b="19811"/>
          <a:stretch/>
        </p:blipFill>
        <p:spPr bwMode="auto">
          <a:xfrm>
            <a:off x="1187624" y="-495436"/>
            <a:ext cx="8259955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 bwMode="black">
          <a:xfrm>
            <a:off x="1475656" y="1287344"/>
            <a:ext cx="7236296" cy="281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be-BY" sz="4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be-BY" sz="8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Дзякуй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be-BY" sz="8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 ўвагу</a:t>
            </a:r>
            <a:endParaRPr lang="be-BY" sz="8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704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24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38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56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74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1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" y="-531440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7897" r="10642" b="25567"/>
          <a:stretch/>
        </p:blipFill>
        <p:spPr bwMode="auto">
          <a:xfrm>
            <a:off x="5521361" y="1207764"/>
            <a:ext cx="3734045" cy="405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r="15804"/>
          <a:stretch/>
        </p:blipFill>
        <p:spPr bwMode="auto">
          <a:xfrm>
            <a:off x="1259632" y="1052736"/>
            <a:ext cx="4006735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0"/>
            <a:ext cx="8850564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e-BY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Мемарыяльны комплексТрасцянец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85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00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62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5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2160240"/>
          </a:xfrm>
        </p:spPr>
        <p:txBody>
          <a:bodyPr>
            <a:normAutofit fontScale="90000"/>
          </a:bodyPr>
          <a:lstStyle/>
          <a:p>
            <a:r>
              <a:rPr lang="be-BY" dirty="0" smtClean="0"/>
              <a:t/>
            </a:r>
            <a:br>
              <a:rPr lang="be-BY" dirty="0" smtClean="0"/>
            </a:br>
            <a:r>
              <a:rPr lang="be-BY" dirty="0"/>
              <a:t/>
            </a:r>
            <a:br>
              <a:rPr lang="be-BY" dirty="0"/>
            </a:br>
            <a:r>
              <a:rPr lang="be-BY" dirty="0" smtClean="0"/>
              <a:t/>
            </a:r>
            <a:br>
              <a:rPr lang="be-BY" dirty="0" smtClean="0"/>
            </a:br>
            <a:r>
              <a:rPr lang="be-BY" dirty="0"/>
              <a:t/>
            </a:r>
            <a:br>
              <a:rPr lang="be-BY" dirty="0"/>
            </a:br>
            <a:r>
              <a:rPr lang="be-BY" dirty="0" smtClean="0"/>
              <a:t>1941 год </a:t>
            </a:r>
            <a:br>
              <a:rPr lang="be-BY" dirty="0" smtClean="0"/>
            </a:br>
            <a:r>
              <a:rPr lang="be-BY" dirty="0" smtClean="0"/>
              <a:t>1945 год</a:t>
            </a:r>
            <a:br>
              <a:rPr lang="be-BY" dirty="0" smtClean="0"/>
            </a:br>
            <a:r>
              <a:rPr lang="be-BY" dirty="0" smtClean="0"/>
              <a:t>22 червеня</a:t>
            </a:r>
            <a:br>
              <a:rPr lang="be-BY" dirty="0" smtClean="0"/>
            </a:br>
            <a:r>
              <a:rPr lang="be-BY" dirty="0" smtClean="0"/>
              <a:t>9 мая</a:t>
            </a:r>
            <a:endParaRPr lang="ru-RU" dirty="0"/>
          </a:p>
        </p:txBody>
      </p:sp>
      <p:pic>
        <p:nvPicPr>
          <p:cNvPr id="1026" name="Picture 2" descr="https://nashydety.com/wp-content/uploads/2020/05/o-voy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649663"/>
            <a:ext cx="11430000" cy="76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80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5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5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095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5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1600" dirty="0" smtClean="0"/>
              <a:t>ДУА «Пухавіцкая сярэдняя школа»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77870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899640" y="404640"/>
            <a:ext cx="7116840" cy="38160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92500" lnSpcReduction="10000"/>
          </a:bodyPr>
          <a:lstStyle/>
          <a:p>
            <a:pPr algn="ctr"/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lang="be-BY" sz="3100" b="1" spc="-1" dirty="0">
                <a:solidFill>
                  <a:srgbClr val="000000"/>
                </a:solidFill>
                <a:latin typeface="Candara"/>
              </a:rPr>
              <a:t>ГУО «Пуховичская средняя школа»</a:t>
            </a: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lang="be-BY" sz="6700" b="1" spc="-1" dirty="0">
                <a:solidFill>
                  <a:srgbClr val="FFC000"/>
                </a:solidFill>
                <a:latin typeface="Candara"/>
              </a:rPr>
              <a:t>Есть ли у домашних животных</a:t>
            </a:r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r>
              <a:rPr lang="be-BY" sz="6700" b="1" spc="-1" dirty="0">
                <a:solidFill>
                  <a:srgbClr val="FFC000"/>
                </a:solidFill>
                <a:latin typeface="Candara"/>
              </a:rPr>
              <a:t> режим дня?</a:t>
            </a:r>
            <a:endParaRPr lang="be-BY" sz="6700" spc="-1" dirty="0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4068000" y="4653000"/>
            <a:ext cx="4592160" cy="194400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Рылик Данила</a:t>
            </a:r>
            <a:endParaRPr lang="en-US" sz="2400" spc="-1">
              <a:solidFill>
                <a:prstClr val="black"/>
              </a:solidFill>
            </a:endParaRPr>
          </a:p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учащийся 3 «Б» класса</a:t>
            </a:r>
            <a:endParaRPr lang="en-US" sz="2400" spc="-1">
              <a:solidFill>
                <a:prstClr val="black"/>
              </a:solidFill>
            </a:endParaRPr>
          </a:p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Руководитель: </a:t>
            </a:r>
            <a:endParaRPr lang="en-US" sz="2400" spc="-1">
              <a:solidFill>
                <a:prstClr val="black"/>
              </a:solidFill>
            </a:endParaRPr>
          </a:p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Рылик Дарья Александровна учитель начальных классов</a:t>
            </a:r>
            <a:endParaRPr lang="en-US" sz="2400" spc="-1">
              <a:solidFill>
                <a:prstClr val="black"/>
              </a:solidFill>
            </a:endParaRPr>
          </a:p>
          <a:p>
            <a:pPr algn="ctr">
              <a:spcBef>
                <a:spcPts val="400"/>
              </a:spcBef>
            </a:pPr>
            <a:endParaRPr lang="en-US" sz="2400" spc="-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med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122" y="-3437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9" y="1628800"/>
            <a:ext cx="1147234" cy="81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t="-2357" r="-386" b="3207"/>
          <a:stretch/>
        </p:blipFill>
        <p:spPr bwMode="auto">
          <a:xfrm>
            <a:off x="1242122" y="-531434"/>
            <a:ext cx="7920000" cy="667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42122" y="107034"/>
            <a:ext cx="7901878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e-BY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Мемарыяльны комплекс Хатынь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928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1763688" y="764704"/>
            <a:ext cx="6396808" cy="2016248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/>
            <a:r>
              <a:rPr dirty="0">
                <a:solidFill>
                  <a:prstClr val="black"/>
                </a:solidFill>
              </a:rPr>
              <a:t/>
            </a:r>
            <a:br>
              <a:rPr dirty="0">
                <a:solidFill>
                  <a:prstClr val="black"/>
                </a:solidFill>
              </a:rPr>
            </a:br>
            <a:endParaRPr lang="be-BY" sz="3100" b="1" spc="-1" dirty="0">
              <a:solidFill>
                <a:srgbClr val="000000"/>
              </a:solidFill>
              <a:latin typeface="Candara"/>
            </a:endParaRPr>
          </a:p>
          <a:p>
            <a:pPr algn="ctr"/>
            <a:r>
              <a:rPr lang="be-BY" sz="3100" b="1" spc="-1" dirty="0" smtClean="0">
                <a:solidFill>
                  <a:srgbClr val="000000"/>
                </a:solidFill>
                <a:latin typeface="Candara"/>
              </a:rPr>
              <a:t>ДУА </a:t>
            </a:r>
            <a:r>
              <a:rPr lang="be-BY" sz="3100" b="1" spc="-1" dirty="0">
                <a:solidFill>
                  <a:srgbClr val="000000"/>
                </a:solidFill>
                <a:latin typeface="Candara"/>
              </a:rPr>
              <a:t>«</a:t>
            </a:r>
            <a:r>
              <a:rPr lang="be-BY" sz="3100" b="1" spc="-1" dirty="0" smtClean="0">
                <a:solidFill>
                  <a:srgbClr val="000000"/>
                </a:solidFill>
                <a:latin typeface="Candara"/>
              </a:rPr>
              <a:t>Пухавіцкая сярэдняя школа</a:t>
            </a:r>
            <a:endParaRPr lang="be-BY" sz="6700" spc="-1" dirty="0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4068000" y="4653000"/>
            <a:ext cx="4592160" cy="194400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Рылик Данила</a:t>
            </a:r>
            <a:endParaRPr lang="en-US" sz="2400" spc="-1">
              <a:solidFill>
                <a:prstClr val="black"/>
              </a:solidFill>
            </a:endParaRPr>
          </a:p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учащийся 3 «Б» класса</a:t>
            </a:r>
            <a:endParaRPr lang="en-US" sz="2400" spc="-1">
              <a:solidFill>
                <a:prstClr val="black"/>
              </a:solidFill>
            </a:endParaRPr>
          </a:p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Руководитель: </a:t>
            </a:r>
            <a:endParaRPr lang="en-US" sz="2400" spc="-1">
              <a:solidFill>
                <a:prstClr val="black"/>
              </a:solidFill>
            </a:endParaRPr>
          </a:p>
          <a:p>
            <a:pPr>
              <a:spcBef>
                <a:spcPts val="479"/>
              </a:spcBef>
            </a:pPr>
            <a:r>
              <a:rPr lang="en-US" sz="2400" b="1" spc="-1">
                <a:solidFill>
                  <a:srgbClr val="000000"/>
                </a:solidFill>
                <a:latin typeface="Candara"/>
              </a:rPr>
              <a:t>Рылик Дарья Александровна учитель начальных классов</a:t>
            </a:r>
            <a:endParaRPr lang="en-US" sz="2400" spc="-1">
              <a:solidFill>
                <a:prstClr val="black"/>
              </a:solidFill>
            </a:endParaRPr>
          </a:p>
          <a:p>
            <a:pPr algn="ctr">
              <a:spcBef>
                <a:spcPts val="400"/>
              </a:spcBef>
            </a:pPr>
            <a:endParaRPr lang="en-US" sz="2400" spc="-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 xmlns:p15="http://schemas.microsoft.com/office/powerpoint/2012/main">
      <p:transition spd="med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524000"/>
            <a:ext cx="8643998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be-BY" sz="4400" b="1" dirty="0" smtClean="0">
              <a:latin typeface="Arial" pitchFamily="34" charset="0"/>
              <a:cs typeface="Arial" pitchFamily="34" charset="0"/>
            </a:endParaRPr>
          </a:p>
          <a:p>
            <a:pPr marL="914400" indent="-914400">
              <a:buNone/>
            </a:pPr>
            <a:r>
              <a:rPr lang="be-BY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1   2   3   4   5   6   7   8   9   10</a:t>
            </a:r>
          </a:p>
          <a:p>
            <a:pPr marL="914400" indent="-914400">
              <a:buNone/>
            </a:pPr>
            <a:r>
              <a:rPr lang="be-BY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  +   +   -    -   +   -    +   +    +</a:t>
            </a:r>
          </a:p>
          <a:p>
            <a:pPr marL="914400" indent="-914400">
              <a:buNone/>
            </a:pP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Освобождение Белоруссии 1944 г\Новая папка\02014056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Освобождение Белоруссии 1944 г\Новая папка\02014056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0"/>
            <a:ext cx="9194800" cy="701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be-BY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be-BY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be-BY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be-BY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кантролю за падрыхтоўкай аперацыі і яе кіраваннем былі напраўлены: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632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32147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57298"/>
            <a:ext cx="32147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5143512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be-BY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А.М. Васілеўскі – на 1-ы Прыбал-тыйскі і 3-і Беларускі  франты</a:t>
            </a:r>
            <a:endParaRPr kumimoji="0" lang="be-BY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857752" y="5214950"/>
            <a:ext cx="378621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be-BY" sz="1400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be-BY" sz="1400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5143512"/>
            <a:ext cx="414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be-BY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Р. К. Жукаў –на 1-ы і 2-і Беларускія франты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152400"/>
            <a:ext cx="8786874" cy="1276336"/>
          </a:xfrm>
        </p:spPr>
        <p:txBody>
          <a:bodyPr>
            <a:noAutofit/>
          </a:bodyPr>
          <a:lstStyle/>
          <a:p>
            <a:pPr algn="ctr"/>
            <a:r>
              <a:rPr lang="be-BY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Суадносенне сіл у аперацыі “Багратыён”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285984" y="2214554"/>
            <a:ext cx="67151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" y="2214554"/>
            <a:ext cx="250029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e-BY" dirty="0" smtClean="0"/>
          </a:p>
          <a:p>
            <a:r>
              <a:rPr lang="be-BY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e-BY" sz="3200" b="1" dirty="0" smtClean="0">
                <a:latin typeface="Arial" pitchFamily="34" charset="0"/>
                <a:cs typeface="Arial" pitchFamily="34" charset="0"/>
              </a:rPr>
              <a:t>Чырвоная</a:t>
            </a:r>
          </a:p>
          <a:p>
            <a:r>
              <a:rPr lang="be-BY" sz="3200" b="1" dirty="0" smtClean="0">
                <a:latin typeface="Arial" pitchFamily="34" charset="0"/>
                <a:cs typeface="Arial" pitchFamily="34" charset="0"/>
              </a:rPr>
              <a:t>   Армія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500570"/>
            <a:ext cx="2500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be-BY" sz="3200" b="1" dirty="0" smtClean="0">
                <a:latin typeface="Arial" pitchFamily="34" charset="0"/>
                <a:cs typeface="Arial" pitchFamily="34" charset="0"/>
              </a:rPr>
              <a:t>Вермахт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1428736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e-BY" dirty="0" smtClean="0"/>
          </a:p>
          <a:p>
            <a:r>
              <a:rPr lang="be-BY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Людзі, </a:t>
            </a:r>
            <a:r>
              <a:rPr lang="be-BY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lang="be-BY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be-BY" sz="1600" dirty="0" smtClean="0"/>
              <a:t>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7620" y="1643050"/>
            <a:ext cx="1571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be-BY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Танкі, </a:t>
            </a:r>
            <a:r>
              <a:rPr lang="be-BY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тыс.</a:t>
            </a:r>
            <a:r>
              <a:rPr lang="be-BY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94" y="1714488"/>
            <a:ext cx="3643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e-BY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Арудзія, </a:t>
            </a:r>
            <a:r>
              <a:rPr lang="be-BY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тыс.      </a:t>
            </a:r>
            <a:r>
              <a:rPr lang="be-BY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Самалёты, </a:t>
            </a:r>
            <a:r>
              <a:rPr lang="be-BY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тыс.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1007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be-BY" b="1" dirty="0" smtClean="0">
                <a:solidFill>
                  <a:schemeClr val="bg1"/>
                </a:solidFill>
              </a:rPr>
              <a:t>             </a:t>
            </a:r>
            <a:r>
              <a:rPr lang="be-BY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Віцебск                         26.06.1944г.</a:t>
            </a:r>
            <a:endParaRPr lang="ru-RU" sz="2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be-BY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Магілёў</a:t>
            </a:r>
            <a:r>
              <a:rPr lang="ru-RU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be-BY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26.11.1943г.</a:t>
            </a:r>
            <a:endParaRPr lang="ru-RU" sz="2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be-BY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Гомель                          28.06.1944г.</a:t>
            </a:r>
            <a:endParaRPr lang="ru-RU" sz="2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be-BY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Мінск                             28.07.1944г.</a:t>
            </a:r>
            <a:endParaRPr lang="ru-RU" sz="2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be-BY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Гродна                          03.07.1944г.</a:t>
            </a:r>
            <a:endParaRPr lang="ru-RU" sz="2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be-BY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Брэст                            16.07 - 24.07.1944г</a:t>
            </a:r>
            <a:r>
              <a:rPr lang="be-BY" b="1" dirty="0" smtClean="0">
                <a:solidFill>
                  <a:srgbClr val="FFFFFF"/>
                </a:solidFill>
              </a:rPr>
              <a:t>.</a:t>
            </a:r>
            <a:endParaRPr lang="ru-RU" b="1" dirty="0" smtClean="0">
              <a:solidFill>
                <a:srgbClr val="FFFFFF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Вызваленне гарадоў Беларусі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76402"/>
          </a:xfrm>
        </p:spPr>
        <p:txBody>
          <a:bodyPr>
            <a:normAutofit fontScale="90000"/>
          </a:bodyPr>
          <a:lstStyle/>
          <a:p>
            <a:pPr algn="ctr"/>
            <a:r>
              <a:rPr lang="be-BY" b="1" dirty="0" smtClean="0"/>
              <a:t/>
            </a:r>
            <a:br>
              <a:rPr lang="be-BY" b="1" dirty="0" smtClean="0"/>
            </a:br>
            <a:r>
              <a:rPr lang="be-BY" b="1" dirty="0" smtClean="0"/>
              <a:t>Дзень Незалежнасці Рэспублікі Беларусь  -  3 ліпеня</a:t>
            </a:r>
            <a:endParaRPr lang="ru-RU" b="1" dirty="0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33913"/>
            <a:ext cx="5143536" cy="29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762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38576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42851"/>
            <a:ext cx="3929090" cy="334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Рисунок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00438"/>
            <a:ext cx="385765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429000"/>
            <a:ext cx="38576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785794"/>
            <a:ext cx="231059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63"/>
            <a:ext cx="9144000" cy="67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64" y="-119873"/>
            <a:ext cx="7596000" cy="650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8184" y="59179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60032" y="52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136447"/>
            <a:ext cx="644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3353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5" y="142852"/>
            <a:ext cx="300039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42852"/>
            <a:ext cx="3143272" cy="350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357562"/>
            <a:ext cx="300039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3643314"/>
            <a:ext cx="314327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42852"/>
            <a:ext cx="2714644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0" y="0"/>
            <a:ext cx="107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 rot="10800000" flipV="1">
            <a:off x="6929451" y="6140182"/>
            <a:ext cx="22145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Зіна Партнова</a:t>
            </a:r>
            <a:endParaRPr kumimoji="0" lang="be-BY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0" y="0"/>
            <a:ext cx="150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 flipH="1">
            <a:off x="1643040" y="0"/>
            <a:ext cx="3714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7215206" y="142852"/>
            <a:ext cx="1785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Марат Казей</a:t>
            </a:r>
            <a:endParaRPr kumimoji="0" lang="be-BY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142844" y="6215081"/>
            <a:ext cx="27860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Канстанцін Заслонаў</a:t>
            </a:r>
            <a:endParaRPr kumimoji="0" lang="be-BY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849" name="Rectangle 17"/>
          <p:cNvSpPr>
            <a:spLocks noChangeArrowheads="1"/>
          </p:cNvSpPr>
          <p:nvPr/>
        </p:nvSpPr>
        <p:spPr bwMode="auto">
          <a:xfrm>
            <a:off x="0" y="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Аляксандр Гаравец</a:t>
            </a:r>
            <a:endParaRPr kumimoji="0" lang="be-BY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Брэс</a:t>
            </a:r>
            <a:endParaRPr lang="ru-RU" dirty="0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496"/>
            <a:ext cx="450056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4857752" y="1000108"/>
            <a:ext cx="41434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be-BY" sz="12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Брэсцкая крэпасць (Брэст)</a:t>
            </a:r>
            <a:endParaRPr kumimoji="0" lang="be-BY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714348" y="3323982"/>
            <a:ext cx="271464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be-BY" sz="12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Мінск</a:t>
            </a:r>
            <a:endParaRPr kumimoji="0" lang="be-BY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7683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22 чэрвеня 1941 г                          Дзень Перамогі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ліпеня 1944 г.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вызваленне Магілёва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23 чэрвеня 1944 г.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пачатак Вялікай </a:t>
            </a: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Айчыннай вайны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9 мая 1945 г.                                  вызваленне Мінска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Дзень Незалежнасці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28 чэрвеня 1944 г.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пачалася аперацыя </a:t>
            </a: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“Багратыён”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Правер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сябе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7683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22 чэрвеня 1941 г.                          Дзень Перамогі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ліпеня 1944 г.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вызваленне Магілёва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23 чэрвеня 1944 г.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пачатак Вялікай </a:t>
            </a: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Айчыннай вайны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9 мая 1945 г.                                  вызваленне Мінска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Дзень Незалежнасці</a:t>
            </a:r>
          </a:p>
          <a:p>
            <a:pPr>
              <a:buNone/>
            </a:pPr>
            <a:endParaRPr lang="ru-RU" sz="1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28 чэрвеня 1944 г.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пачалася аперацыя </a:t>
            </a:r>
          </a:p>
          <a:p>
            <a:pPr>
              <a:buNone/>
            </a:pPr>
            <a:r>
              <a:rPr lang="be-BY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     “Багратыён”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Правер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сябе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286116" y="1785926"/>
            <a:ext cx="2071702" cy="15716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16200000" flipH="1">
            <a:off x="3143240" y="3214686"/>
            <a:ext cx="2357454" cy="2214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 flipH="1" flipV="1">
            <a:off x="2893207" y="2821777"/>
            <a:ext cx="2857520" cy="2214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2500298" y="1785926"/>
            <a:ext cx="2928958" cy="242889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857488" y="2428868"/>
            <a:ext cx="2571768" cy="200026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38702"/>
          </a:xfrm>
        </p:spPr>
        <p:txBody>
          <a:bodyPr/>
          <a:lstStyle/>
          <a:p>
            <a:pPr algn="ctr">
              <a:buNone/>
            </a:pPr>
            <a:endParaRPr lang="be-BY" sz="28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be-BY" sz="28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be-BY" sz="9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Вайна</a:t>
            </a:r>
            <a:endParaRPr lang="ru-RU" sz="9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524000"/>
            <a:ext cx="8501122" cy="4572000"/>
          </a:xfrm>
        </p:spPr>
        <p:txBody>
          <a:bodyPr/>
          <a:lstStyle/>
          <a:p>
            <a:pPr algn="ctr">
              <a:buNone/>
            </a:pPr>
            <a:r>
              <a:rPr lang="be-BY" sz="3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Вялікая, Айчынная.</a:t>
            </a:r>
          </a:p>
          <a:p>
            <a:pPr algn="ctr">
              <a:buNone/>
            </a:pPr>
            <a:endParaRPr lang="be-BY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be-BY" sz="3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Абараняць, наступаць, перамагаць.</a:t>
            </a:r>
          </a:p>
          <a:p>
            <a:pPr algn="ctr">
              <a:buNone/>
            </a:pPr>
            <a:endParaRPr lang="be-BY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be-BY" sz="3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Мы супраць вайны на зямлі.</a:t>
            </a:r>
          </a:p>
          <a:p>
            <a:pPr algn="ctr">
              <a:buNone/>
            </a:pPr>
            <a:endParaRPr lang="be-BY" sz="1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be-BY" sz="4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Гора.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e-BY" sz="4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Вайна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" b="-3346"/>
          <a:stretch/>
        </p:blipFill>
        <p:spPr bwMode="auto">
          <a:xfrm>
            <a:off x="841596" y="980728"/>
            <a:ext cx="8306627" cy="61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355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" y="86868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12687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-171400"/>
            <a:ext cx="7956376" cy="720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80" y="86868"/>
            <a:ext cx="8245616" cy="669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52914" y="279524"/>
            <a:ext cx="401289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Вызваленне</a:t>
            </a:r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42224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-387424"/>
            <a:ext cx="823462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V="1">
            <a:off x="2411759" y="548440"/>
            <a:ext cx="5400599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600" dirty="0" smtClean="0">
                <a:solidFill>
                  <a:srgbClr val="FF0000"/>
                </a:solidFill>
                <a:latin typeface="Arial Black" pitchFamily="34" charset="0"/>
              </a:rPr>
              <a:t>ФІЗКУЛЬТХВІЛІНКА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6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3" y="-387424"/>
            <a:ext cx="9422244" cy="72454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9"/>
          <a:stretch/>
        </p:blipFill>
        <p:spPr bwMode="auto">
          <a:xfrm>
            <a:off x="1430074" y="648104"/>
            <a:ext cx="7979450" cy="602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" t="22441" r="16573" b="11541"/>
          <a:stretch/>
        </p:blipFill>
        <p:spPr bwMode="auto">
          <a:xfrm>
            <a:off x="1347431" y="-66502"/>
            <a:ext cx="8144736" cy="71460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376850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Бумаж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Бумаж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Бумаж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Бумаж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</TotalTime>
  <Words>526</Words>
  <Application>Microsoft Office PowerPoint</Application>
  <PresentationFormat>Экран (4:3)</PresentationFormat>
  <Paragraphs>143</Paragraphs>
  <Slides>56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Бумажная</vt:lpstr>
      <vt:lpstr>Тема Office</vt:lpstr>
      <vt:lpstr>Аспект</vt:lpstr>
      <vt:lpstr>Office Theme</vt:lpstr>
      <vt:lpstr>1_Бумажная</vt:lpstr>
      <vt:lpstr>2_Бумажная</vt:lpstr>
      <vt:lpstr>3_Бумажная</vt:lpstr>
      <vt:lpstr>4_Бумажная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Беларусь у гады Вялікай Айчыннай вайны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1941 год  1945 год 22 червеня 9 мая</vt:lpstr>
      <vt:lpstr>Презентация PowerPoint</vt:lpstr>
      <vt:lpstr>Презентация PowerPoint</vt:lpstr>
      <vt:lpstr>Презентация PowerPoint</vt:lpstr>
      <vt:lpstr>Презентация PowerPoint</vt:lpstr>
      <vt:lpstr>ДУА «Пухавіцкая сярэдняя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Для кантролю за падрыхтоўкай аперацыі і яе кіраваннем былі напраўлены:</vt:lpstr>
      <vt:lpstr>Суадносенне сіл у аперацыі “Багратыён”</vt:lpstr>
      <vt:lpstr>Вызваленне гарадоў Беларусі</vt:lpstr>
      <vt:lpstr> Дзень Незалежнасці Рэспублікі Беларусь  -  3 ліпеня</vt:lpstr>
      <vt:lpstr>Презентация PowerPoint</vt:lpstr>
      <vt:lpstr>Презентация PowerPoint</vt:lpstr>
      <vt:lpstr>Презентация PowerPoint</vt:lpstr>
      <vt:lpstr>Брэс</vt:lpstr>
      <vt:lpstr>Правер сябе</vt:lpstr>
      <vt:lpstr>Правер сябе</vt:lpstr>
      <vt:lpstr>Презентация PowerPoint</vt:lpstr>
      <vt:lpstr>Вайна</vt:lpstr>
      <vt:lpstr>Презентация PowerPoint</vt:lpstr>
    </vt:vector>
  </TitlesOfParts>
  <Company>РУП "Проектный институт Могилевгипрозем"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SSS</dc:creator>
  <cp:lastModifiedBy>Галина</cp:lastModifiedBy>
  <cp:revision>75</cp:revision>
  <dcterms:created xsi:type="dcterms:W3CDTF">2014-03-20T05:21:27Z</dcterms:created>
  <dcterms:modified xsi:type="dcterms:W3CDTF">2021-03-22T19:04:27Z</dcterms:modified>
</cp:coreProperties>
</file>